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2845038" cy="30243463"/>
  <p:notesSz cx="6858000" cy="9144000"/>
  <p:defaultTextStyle>
    <a:defPPr>
      <a:defRPr lang="en-US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50" d="100"/>
          <a:sy n="50" d="100"/>
        </p:scale>
        <p:origin x="1398" y="2238"/>
      </p:cViewPr>
      <p:guideLst>
        <p:guide orient="horz" pos="9526"/>
        <p:guide pos="134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3378" y="9395079"/>
            <a:ext cx="36418283" cy="64827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6757" y="17137963"/>
            <a:ext cx="29991526" cy="772888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062654" y="1211143"/>
            <a:ext cx="9640133" cy="258049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2252" y="1211143"/>
            <a:ext cx="28206317" cy="258049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4462" y="19434228"/>
            <a:ext cx="36418283" cy="6006688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4462" y="12818473"/>
            <a:ext cx="36418283" cy="6615755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42253" y="7056810"/>
            <a:ext cx="18923224" cy="19959288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79563" y="7056810"/>
            <a:ext cx="18923224" cy="19959288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2252" y="6769777"/>
            <a:ext cx="18930666" cy="2821321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2252" y="9591099"/>
            <a:ext cx="18930666" cy="17424997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764688" y="6769777"/>
            <a:ext cx="18938102" cy="2821321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764688" y="9591099"/>
            <a:ext cx="18938102" cy="17424997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255" y="1204138"/>
            <a:ext cx="14095722" cy="512458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1220" y="1204140"/>
            <a:ext cx="23951567" cy="25811958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2255" y="6328727"/>
            <a:ext cx="14095722" cy="20687371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27" y="21170425"/>
            <a:ext cx="25707023" cy="2499288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97927" y="2702309"/>
            <a:ext cx="25707023" cy="18146078"/>
          </a:xfrm>
        </p:spPr>
        <p:txBody>
          <a:bodyPr/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27" y="23669713"/>
            <a:ext cx="25707023" cy="3549404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2252" y="1211141"/>
            <a:ext cx="38560535" cy="5040577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2252" y="7056810"/>
            <a:ext cx="38560535" cy="19959288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2252" y="28031212"/>
            <a:ext cx="9997175" cy="1610185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38722" y="28031212"/>
            <a:ext cx="13567596" cy="1610185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705611" y="28031212"/>
            <a:ext cx="9997175" cy="1610185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43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61" indent="-1566161" algn="l" defTabSz="4176431" rtl="0" eaLnBrk="1" latinLnBrk="0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350" indent="-1305135" algn="l" defTabSz="4176431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538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753" indent="-1044108" algn="l" defTabSz="4176431" rtl="0" eaLnBrk="1" latinLnBrk="0" hangingPunct="1">
        <a:spcBef>
          <a:spcPct val="20000"/>
        </a:spcBef>
        <a:buFont typeface="Arial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969" indent="-1044108" algn="l" defTabSz="4176431" rtl="0" eaLnBrk="1" latinLnBrk="0" hangingPunct="1">
        <a:spcBef>
          <a:spcPct val="20000"/>
        </a:spcBef>
        <a:buFont typeface="Arial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tiff"/><Relationship Id="rId2" Type="http://schemas.openxmlformats.org/officeDocument/2006/relationships/hyperlink" Target="mailto:Jonathan.minton@glasgow.ac.u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578" y="380907"/>
            <a:ext cx="317265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 smtClean="0"/>
              <a:t>Space as space and space as time: </a:t>
            </a:r>
          </a:p>
          <a:p>
            <a:r>
              <a:rPr lang="en-GB" sz="9600" dirty="0" smtClean="0"/>
              <a:t>Exploring demographic variations between countries using shaded contour plots</a:t>
            </a:r>
            <a:endParaRPr lang="en-GB" sz="9600" dirty="0"/>
          </a:p>
        </p:txBody>
      </p:sp>
      <p:sp>
        <p:nvSpPr>
          <p:cNvPr id="5" name="TextBox 4"/>
          <p:cNvSpPr txBox="1"/>
          <p:nvPr/>
        </p:nvSpPr>
        <p:spPr>
          <a:xfrm>
            <a:off x="33210770" y="1945131"/>
            <a:ext cx="63567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/>
              <a:t>Dr Jon Minton</a:t>
            </a:r>
          </a:p>
          <a:p>
            <a:r>
              <a:rPr lang="en-GB" sz="3600" dirty="0" smtClean="0"/>
              <a:t>AQMEN Research Fellow</a:t>
            </a:r>
          </a:p>
          <a:p>
            <a:r>
              <a:rPr lang="en-GB" sz="3600" dirty="0" smtClean="0"/>
              <a:t>University of Glasgow</a:t>
            </a:r>
          </a:p>
          <a:p>
            <a:r>
              <a:rPr lang="en-GB" sz="3600" dirty="0" smtClean="0">
                <a:hlinkClick r:id="rId2"/>
              </a:rPr>
              <a:t>Jonathan.minton@glasgow.ac.uk</a:t>
            </a:r>
            <a:endParaRPr lang="en-GB" sz="3600" dirty="0" smtClean="0"/>
          </a:p>
        </p:txBody>
      </p:sp>
      <p:pic>
        <p:nvPicPr>
          <p:cNvPr id="8" name="Picture 7" descr="https://www.aqmen.ac.uk/sites/default/files/aqmen_logo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3480" y="0"/>
            <a:ext cx="8653299" cy="187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8" y="18578211"/>
            <a:ext cx="7772400" cy="777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28" y="18578211"/>
            <a:ext cx="7772400" cy="7772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8" y="10805811"/>
            <a:ext cx="7772400" cy="7772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54" y="10805811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27</Words>
  <Application>Microsoft Office PowerPoint</Application>
  <PresentationFormat>Custom</PresentationFormat>
  <Paragraphs>6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Minton</dc:creator>
  <cp:lastModifiedBy>Jon Minton</cp:lastModifiedBy>
  <cp:revision>7</cp:revision>
  <dcterms:created xsi:type="dcterms:W3CDTF">2006-08-16T00:00:00Z</dcterms:created>
  <dcterms:modified xsi:type="dcterms:W3CDTF">2014-10-18T11:26:15Z</dcterms:modified>
</cp:coreProperties>
</file>